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1FFE3A7-A815-4BD1-B2C7-334F635266A8}">
  <a:tblStyle styleId="{31FFE3A7-A815-4BD1-B2C7-334F635266A8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4E44BCE-C37C-42E0-A4F4-841014768B2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69ba4c4444_0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369ba4c4444_0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45342a3e5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345342a3e5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98c3cd7f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98c3cd7f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Google Shape;73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{31FFE3A7-A815-4BD1-B2C7-334F635266A8}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74" name="Google Shape;74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Google Shape;80;p1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{31FFE3A7-A815-4BD1-B2C7-334F635266A8}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animal bones, primarily ox shoulder blades or turtle bottom shells, used in ancient China, especially during the Shang Dynasty, for divination and provide a record about Shang politics, religion, daily life, and the earliest forms of Chinese writing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“Oracle bone inscriptions concerning hunting or military campaigns and recept of tribute provide information on events and behaviors… which reveal a full-fledged stratified society, urbanized living, and court culture with enormous class differences…”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Gina L. Barnes,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Archaeology of East Asia: The Rise of Civilization in China, Korea, and Japan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2015.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1" name="Google Shape;81;p1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Oracle Bones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idx="2" type="body"/>
          </p:nvPr>
        </p:nvSpPr>
        <p:spPr>
          <a:xfrm>
            <a:off x="3541400" y="105400"/>
            <a:ext cx="22398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Anticipatory Guide</a:t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" name="Google Shape;88;p18"/>
          <p:cNvSpPr txBox="1"/>
          <p:nvPr/>
        </p:nvSpPr>
        <p:spPr>
          <a:xfrm>
            <a:off x="193575" y="360350"/>
            <a:ext cx="8760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“Before Lesson” column, write an “A” if you agree or a “D” if you disagree with the statement in the row. Then, using the “After Lesson” Column, reevaluate the statement and write an “A” or a “D” with an explanation to reflect your informed opinion.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89" name="Google Shape;89;p18"/>
          <p:cNvGraphicFramePr/>
          <p:nvPr/>
        </p:nvGraphicFramePr>
        <p:xfrm>
          <a:off x="570900" y="866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{A4E44BCE-C37C-42E0-A4F4-841014768B2F}</a:tableStyleId>
              </a:tblPr>
              <a:tblGrid>
                <a:gridCol w="1144500"/>
                <a:gridCol w="3285975"/>
                <a:gridCol w="3799125"/>
              </a:tblGrid>
              <a:tr h="214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Before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Statement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Lesson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3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Shang grew rice on a large scale.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Shang society was organized into kings and elites, military, artisans, and peasants.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Women were not allowed to be military or religious leaders.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 Shang society, having a boy was considered more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fortunate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than a girl.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Church and state were kept separate in Shang society.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3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Shang society was polytheistic.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90" name="Google Shape;90;p1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